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70" r:id="rId9"/>
    <p:sldId id="273" r:id="rId10"/>
    <p:sldId id="271" r:id="rId11"/>
    <p:sldId id="274" r:id="rId12"/>
    <p:sldId id="272" r:id="rId13"/>
    <p:sldId id="258" r:id="rId14"/>
    <p:sldId id="269" r:id="rId15"/>
    <p:sldId id="259" r:id="rId16"/>
    <p:sldId id="260" r:id="rId17"/>
    <p:sldId id="261" r:id="rId18"/>
    <p:sldId id="26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27" autoAdjust="0"/>
    <p:restoredTop sz="86441" autoAdjust="0"/>
  </p:normalViewPr>
  <p:slideViewPr>
    <p:cSldViewPr>
      <p:cViewPr varScale="1">
        <p:scale>
          <a:sx n="66" d="100"/>
          <a:sy n="66" d="100"/>
        </p:scale>
        <p:origin x="-102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E22DDA-1F2B-400A-9C53-F16E2C599149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A3578E-9541-4774-BAF6-F7FFAFD59A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A3578E-9541-4774-BAF6-F7FFAFD59A1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FB6E-70B0-447A-A94A-51056EAF5DC0}" type="datetime1">
              <a:rPr lang="en-US" smtClean="0"/>
              <a:pPr/>
              <a:t>12/9/2012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Question #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CD7A-A830-4F64-9193-5E47B8A3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4EF9F-7BA1-4397-A6B0-7FF82593EF62}" type="datetime1">
              <a:rPr lang="en-US" smtClean="0"/>
              <a:pPr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Question #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CD7A-A830-4F64-9193-5E47B8A3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98C06-4533-45A5-A09F-0A16AA2B728D}" type="datetime1">
              <a:rPr lang="en-US" smtClean="0"/>
              <a:pPr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Question #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CD7A-A830-4F64-9193-5E47B8A3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28178-B96F-4665-B7DE-389DCFB5959C}" type="datetime1">
              <a:rPr lang="en-US" smtClean="0"/>
              <a:pPr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Question #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CD7A-A830-4F64-9193-5E47B8A3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D895C-EAAC-4139-A0F1-6C4DEDCDE14C}" type="datetime1">
              <a:rPr lang="en-US" smtClean="0"/>
              <a:pPr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Question #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CD7A-A830-4F64-9193-5E47B8A3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FC1F0-E61A-463C-9667-2BC90E176042}" type="datetime1">
              <a:rPr lang="en-US" smtClean="0"/>
              <a:pPr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Question #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CD7A-A830-4F64-9193-5E47B8A3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8A403-4E3D-4481-A96E-080C92D277AF}" type="datetime1">
              <a:rPr lang="en-US" smtClean="0"/>
              <a:pPr/>
              <a:t>12/9/2012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Question #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CD7A-A830-4F64-9193-5E47B8A3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AED68-E73E-463E-ADC2-8593DDA9087F}" type="datetime1">
              <a:rPr lang="en-US" smtClean="0"/>
              <a:pPr/>
              <a:t>12/9/2012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72CD7A-A830-4F64-9193-5E47B8A3A1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Question #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D4209-6AC1-41BF-8696-68916A3E9A7E}" type="datetime1">
              <a:rPr lang="en-US" smtClean="0"/>
              <a:pPr/>
              <a:t>12/9/2012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Question #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CD7A-A830-4F64-9193-5E47B8A3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E474-6AC3-4A2A-A70B-A704E8FFDCD8}" type="datetime1">
              <a:rPr lang="en-US" smtClean="0"/>
              <a:pPr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Question #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972CD7A-A830-4F64-9193-5E47B8A3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AC4CE22-16C3-4BDD-8AB0-9D4BAD55E39B}" type="datetime1">
              <a:rPr lang="en-US" smtClean="0"/>
              <a:pPr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Question #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CD7A-A830-4F64-9193-5E47B8A3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377794F-168B-4C52-A41A-8D434E5C578E}" type="datetime1">
              <a:rPr lang="en-US" smtClean="0"/>
              <a:pPr/>
              <a:t>12/9/2012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Question #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972CD7A-A830-4F64-9193-5E47B8A3A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Describing the Slope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and your partner may work together on this assignment, but you each must have the answers written on your own papers.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5334000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**Notice the questions start with number 2, there is no number 1.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09800"/>
          </a:xfrm>
        </p:spPr>
        <p:txBody>
          <a:bodyPr>
            <a:noAutofit/>
          </a:bodyPr>
          <a:lstStyle/>
          <a:p>
            <a:r>
              <a:rPr lang="en-US" sz="3600" dirty="0" smtClean="0"/>
              <a:t>a) Write a sentence describing the slope in this problem. </a:t>
            </a:r>
            <a:br>
              <a:rPr lang="en-US" sz="3600" dirty="0" smtClean="0"/>
            </a:br>
            <a:r>
              <a:rPr lang="en-US" sz="3600" dirty="0" smtClean="0"/>
              <a:t>b) Is this a positive or negative correlation?</a:t>
            </a:r>
            <a:br>
              <a:rPr lang="en-US" sz="3600" dirty="0" smtClean="0"/>
            </a:br>
            <a:r>
              <a:rPr lang="en-US" sz="3600" dirty="0" smtClean="0"/>
              <a:t>c) Write an equation representing the function.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400" dirty="0" smtClean="0"/>
              <a:t>The weight </a:t>
            </a:r>
            <a:r>
              <a:rPr lang="en-US" sz="4400" dirty="0" smtClean="0"/>
              <a:t>of </a:t>
            </a:r>
            <a:r>
              <a:rPr lang="en-US" sz="4400" dirty="0" smtClean="0"/>
              <a:t>a rainbow fish increases </a:t>
            </a:r>
            <a:r>
              <a:rPr lang="en-US" sz="4400" dirty="0" smtClean="0"/>
              <a:t>1</a:t>
            </a:r>
            <a:r>
              <a:rPr lang="en-US" sz="4400" dirty="0" smtClean="0"/>
              <a:t> pound for </a:t>
            </a:r>
            <a:r>
              <a:rPr lang="en-US" sz="4400" dirty="0" smtClean="0"/>
              <a:t>every 2 inches </a:t>
            </a:r>
            <a:r>
              <a:rPr lang="en-US" sz="4400" dirty="0" smtClean="0"/>
              <a:t>it grows</a:t>
            </a:r>
            <a:r>
              <a:rPr lang="en-US" sz="4400" dirty="0" smtClean="0"/>
              <a:t>.</a:t>
            </a:r>
            <a:endParaRPr lang="en-US" sz="4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391400" y="6422064"/>
            <a:ext cx="1524000" cy="365125"/>
          </a:xfrm>
        </p:spPr>
        <p:txBody>
          <a:bodyPr/>
          <a:lstStyle/>
          <a:p>
            <a:r>
              <a:rPr lang="en-US" sz="2400" dirty="0" smtClean="0"/>
              <a:t>Question #10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09800"/>
          </a:xfrm>
        </p:spPr>
        <p:txBody>
          <a:bodyPr>
            <a:noAutofit/>
          </a:bodyPr>
          <a:lstStyle/>
          <a:p>
            <a:r>
              <a:rPr lang="en-US" sz="3600" dirty="0" smtClean="0"/>
              <a:t>a) Write a sentence describing the slope in this problem. </a:t>
            </a:r>
            <a:br>
              <a:rPr lang="en-US" sz="3600" dirty="0" smtClean="0"/>
            </a:br>
            <a:r>
              <a:rPr lang="en-US" sz="3600" dirty="0" smtClean="0"/>
              <a:t>b) Is this a positive or negative correlation?</a:t>
            </a:r>
            <a:br>
              <a:rPr lang="en-US" sz="3600" dirty="0" smtClean="0"/>
            </a:br>
            <a:r>
              <a:rPr lang="en-US" sz="3600" dirty="0" smtClean="0"/>
              <a:t>c) Write an equation representing the function.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400" dirty="0" smtClean="0"/>
              <a:t>You buy a new car for $24000 and every month it depreciates in value by $500.</a:t>
            </a: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391400" y="6422064"/>
            <a:ext cx="1524000" cy="365125"/>
          </a:xfrm>
        </p:spPr>
        <p:txBody>
          <a:bodyPr/>
          <a:lstStyle/>
          <a:p>
            <a:r>
              <a:rPr lang="en-US" sz="1800" dirty="0" smtClean="0"/>
              <a:t>Question #</a:t>
            </a:r>
            <a:fld id="{5972CD7A-A830-4F64-9193-5E47B8A3A19E}" type="slidenum">
              <a:rPr lang="en-US" sz="1800" smtClean="0"/>
              <a:pPr/>
              <a:t>11</a:t>
            </a:fld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86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a) Write a sentence describing the slope in this problem. </a:t>
            </a:r>
            <a:br>
              <a:rPr lang="en-US" sz="3600" dirty="0" smtClean="0"/>
            </a:br>
            <a:r>
              <a:rPr lang="en-US" sz="3600" dirty="0" smtClean="0"/>
              <a:t>b) Is this a positive or negative correlation?</a:t>
            </a:r>
            <a:br>
              <a:rPr lang="en-US" sz="3600" dirty="0" smtClean="0"/>
            </a:br>
            <a:r>
              <a:rPr lang="en-US" sz="3600" dirty="0" smtClean="0"/>
              <a:t>c) Write an equation representing the function.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400" dirty="0" smtClean="0"/>
              <a:t>Every day your book is overdue at the library costs another 20₵.</a:t>
            </a: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391400" y="6422064"/>
            <a:ext cx="1524000" cy="365125"/>
          </a:xfrm>
        </p:spPr>
        <p:txBody>
          <a:bodyPr/>
          <a:lstStyle/>
          <a:p>
            <a:r>
              <a:rPr lang="en-US" sz="2000" dirty="0" smtClean="0"/>
              <a:t>Question #</a:t>
            </a:r>
            <a:fld id="{5972CD7A-A830-4F64-9193-5E47B8A3A19E}" type="slidenum">
              <a:rPr lang="en-US" sz="2000" smtClean="0"/>
              <a:pPr/>
              <a:t>12</a:t>
            </a:fld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 a scenario that would describe this graph.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05037" y="1896269"/>
            <a:ext cx="397192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391400" y="6422064"/>
            <a:ext cx="1524000" cy="365125"/>
          </a:xfrm>
        </p:spPr>
        <p:txBody>
          <a:bodyPr/>
          <a:lstStyle/>
          <a:p>
            <a:r>
              <a:rPr lang="en-US" sz="2000" dirty="0" smtClean="0"/>
              <a:t>Question #</a:t>
            </a:r>
            <a:fld id="{5972CD7A-A830-4F64-9193-5E47B8A3A19E}" type="slidenum">
              <a:rPr lang="en-US" sz="2000" smtClean="0"/>
              <a:pPr/>
              <a:t>13</a:t>
            </a:fld>
            <a:endParaRPr lang="en-US" sz="2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 a scenario that would describe this graph.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676400"/>
            <a:ext cx="4343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391400" y="6422064"/>
            <a:ext cx="1524000" cy="365125"/>
          </a:xfrm>
        </p:spPr>
        <p:txBody>
          <a:bodyPr/>
          <a:lstStyle/>
          <a:p>
            <a:r>
              <a:rPr lang="en-US" sz="2000" dirty="0" smtClean="0"/>
              <a:t>Question #</a:t>
            </a:r>
            <a:fld id="{5972CD7A-A830-4F64-9193-5E47B8A3A19E}" type="slidenum">
              <a:rPr lang="en-US" sz="2000" smtClean="0"/>
              <a:pPr/>
              <a:t>14</a:t>
            </a:fld>
            <a:endParaRPr lang="en-US" sz="2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 a scenario that would describe this graph.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95512" y="1905794"/>
            <a:ext cx="399097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86600" y="6422064"/>
            <a:ext cx="1828800" cy="365125"/>
          </a:xfrm>
        </p:spPr>
        <p:txBody>
          <a:bodyPr/>
          <a:lstStyle/>
          <a:p>
            <a:r>
              <a:rPr lang="en-US" sz="2000" dirty="0" smtClean="0"/>
              <a:t>Question #</a:t>
            </a:r>
            <a:fld id="{5972CD7A-A830-4F64-9193-5E47B8A3A19E}" type="slidenum">
              <a:rPr lang="en-US" sz="2000" smtClean="0"/>
              <a:pPr/>
              <a:t>15</a:t>
            </a:fld>
            <a:endParaRPr lang="en-US" sz="2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 a scenario that would describe this graph.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76462" y="1901031"/>
            <a:ext cx="4029075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422064"/>
            <a:ext cx="1676400" cy="365125"/>
          </a:xfrm>
        </p:spPr>
        <p:txBody>
          <a:bodyPr/>
          <a:lstStyle/>
          <a:p>
            <a:r>
              <a:rPr lang="en-US" sz="1800" dirty="0" smtClean="0"/>
              <a:t>Question #</a:t>
            </a:r>
            <a:fld id="{5972CD7A-A830-4F64-9193-5E47B8A3A19E}" type="slidenum">
              <a:rPr lang="en-US" sz="1800" smtClean="0"/>
              <a:pPr/>
              <a:t>16</a:t>
            </a:fld>
            <a:endParaRPr lang="en-US" sz="1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 a scenario that would describe this graph.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09800" y="1901031"/>
            <a:ext cx="396240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315200" y="6422064"/>
            <a:ext cx="1600200" cy="365125"/>
          </a:xfrm>
        </p:spPr>
        <p:txBody>
          <a:bodyPr/>
          <a:lstStyle/>
          <a:p>
            <a:r>
              <a:rPr lang="en-US" sz="1800" dirty="0" smtClean="0"/>
              <a:t>Question #</a:t>
            </a:r>
            <a:fld id="{5972CD7A-A830-4F64-9193-5E47B8A3A19E}" type="slidenum">
              <a:rPr lang="en-US" sz="1800" smtClean="0"/>
              <a:pPr/>
              <a:t>17</a:t>
            </a:fld>
            <a:endParaRPr lang="en-US" sz="1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 a scenario that would describe this graph.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28850" y="1891506"/>
            <a:ext cx="39243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422064"/>
            <a:ext cx="1676400" cy="365125"/>
          </a:xfrm>
        </p:spPr>
        <p:txBody>
          <a:bodyPr/>
          <a:lstStyle/>
          <a:p>
            <a:r>
              <a:rPr lang="en-US" sz="1800" dirty="0" smtClean="0"/>
              <a:t>Question #</a:t>
            </a:r>
            <a:fld id="{5972CD7A-A830-4F64-9193-5E47B8A3A19E}" type="slidenum">
              <a:rPr lang="en-US" sz="1800" smtClean="0"/>
              <a:pPr/>
              <a:t>18</a:t>
            </a:fld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33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a) Write a sentence describing the slope in this problem. </a:t>
            </a:r>
            <a:br>
              <a:rPr lang="en-US" sz="3600" dirty="0" smtClean="0"/>
            </a:br>
            <a:r>
              <a:rPr lang="en-US" sz="3600" dirty="0" smtClean="0"/>
              <a:t>b) Is this a positive or negative correlation?</a:t>
            </a:r>
            <a:br>
              <a:rPr lang="en-US" sz="3600" dirty="0" smtClean="0"/>
            </a:br>
            <a:r>
              <a:rPr lang="en-US" sz="3600" dirty="0" smtClean="0"/>
              <a:t>c) Write an equation representing the function.</a:t>
            </a:r>
            <a:endParaRPr lang="en-US" sz="3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2286000"/>
          <a:ext cx="7924800" cy="4279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/>
                <a:gridCol w="3962400"/>
              </a:tblGrid>
              <a:tr h="10757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24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(number of cards bought)</a:t>
                      </a:r>
                      <a:endParaRPr lang="en-US" sz="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Calibri"/>
                          <a:cs typeface="Times New Roman"/>
                        </a:rPr>
                        <a:t>y</a:t>
                      </a:r>
                      <a:r>
                        <a:rPr lang="en-US" sz="24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(money spent)</a:t>
                      </a:r>
                      <a:endParaRPr lang="en-US" sz="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7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7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en-US" sz="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7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en-US" sz="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7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en-US" sz="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7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en-US" sz="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22064"/>
            <a:ext cx="1295400" cy="365125"/>
          </a:xfrm>
        </p:spPr>
        <p:txBody>
          <a:bodyPr/>
          <a:lstStyle/>
          <a:p>
            <a:r>
              <a:rPr lang="en-US" sz="2000" dirty="0" smtClean="0"/>
              <a:t>Question #</a:t>
            </a:r>
            <a:fld id="{5972CD7A-A830-4F64-9193-5E47B8A3A19E}" type="slidenum">
              <a:rPr lang="en-US" sz="2000" smtClean="0"/>
              <a:pPr/>
              <a:t>2</a:t>
            </a:fld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57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a) Write a sentence describing the slope in this problem. </a:t>
            </a:r>
            <a:br>
              <a:rPr lang="en-US" sz="3600" dirty="0" smtClean="0"/>
            </a:br>
            <a:r>
              <a:rPr lang="en-US" sz="3600" dirty="0" smtClean="0"/>
              <a:t>b) Is this a positive or negative correlation?</a:t>
            </a:r>
            <a:br>
              <a:rPr lang="en-US" sz="3600" dirty="0" smtClean="0"/>
            </a:br>
            <a:r>
              <a:rPr lang="en-US" sz="3600" dirty="0" smtClean="0"/>
              <a:t>c) Write an equation representing the function.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2286000"/>
          <a:ext cx="8153400" cy="4315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/>
                <a:gridCol w="4076700"/>
              </a:tblGrid>
              <a:tr h="15108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 dirty="0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3200" baseline="0" dirty="0" smtClean="0">
                          <a:latin typeface="Calibri"/>
                          <a:ea typeface="Calibri"/>
                          <a:cs typeface="Times New Roman"/>
                        </a:rPr>
                        <a:t> (the distance from Antarctica in miles)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 dirty="0" smtClean="0">
                          <a:latin typeface="Calibri"/>
                          <a:ea typeface="Calibri"/>
                          <a:cs typeface="Times New Roman"/>
                        </a:rPr>
                        <a:t>y (the temperature in °F)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11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>
                          <a:latin typeface="Times New Roman"/>
                          <a:ea typeface="Calibri"/>
                          <a:cs typeface="Times New Roman"/>
                        </a:rPr>
                        <a:t>-10</a:t>
                      </a:r>
                      <a:endParaRPr lang="en-US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11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>
                          <a:latin typeface="Times New Roman"/>
                          <a:ea typeface="Calibri"/>
                          <a:cs typeface="Times New Roman"/>
                        </a:rPr>
                        <a:t>-8</a:t>
                      </a:r>
                      <a:endParaRPr lang="en-US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11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 dirty="0">
                          <a:latin typeface="Times New Roman"/>
                          <a:ea typeface="Calibri"/>
                          <a:cs typeface="Times New Roman"/>
                        </a:rPr>
                        <a:t>-6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11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 dirty="0">
                          <a:latin typeface="Times New Roman"/>
                          <a:ea typeface="Calibri"/>
                          <a:cs typeface="Times New Roman"/>
                        </a:rPr>
                        <a:t>-4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11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 dirty="0">
                          <a:latin typeface="Times New Roman"/>
                          <a:ea typeface="Calibri"/>
                          <a:cs typeface="Times New Roman"/>
                        </a:rPr>
                        <a:t>-2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6422064"/>
            <a:ext cx="1143000" cy="365125"/>
          </a:xfrm>
        </p:spPr>
        <p:txBody>
          <a:bodyPr/>
          <a:lstStyle/>
          <a:p>
            <a:r>
              <a:rPr lang="en-US" sz="2000" dirty="0" smtClean="0"/>
              <a:t>Question #</a:t>
            </a:r>
            <a:fld id="{5972CD7A-A830-4F64-9193-5E47B8A3A19E}" type="slidenum">
              <a:rPr lang="en-US" sz="2000" smtClean="0"/>
              <a:pPr/>
              <a:t>3</a:t>
            </a:fld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33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a) Write a sentence describing the slope in this problem. </a:t>
            </a:r>
            <a:br>
              <a:rPr lang="en-US" sz="3600" dirty="0" smtClean="0"/>
            </a:br>
            <a:r>
              <a:rPr lang="en-US" sz="3600" dirty="0" smtClean="0"/>
              <a:t>b) Is this a positive or negative correlation?</a:t>
            </a:r>
            <a:br>
              <a:rPr lang="en-US" sz="3600" dirty="0" smtClean="0"/>
            </a:br>
            <a:r>
              <a:rPr lang="en-US" sz="3600" dirty="0" smtClean="0"/>
              <a:t>c) Write an equation representing the function.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2474757"/>
          <a:ext cx="9144000" cy="3849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10417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 smtClean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3200" baseline="0" smtClean="0">
                          <a:latin typeface="Times New Roman"/>
                          <a:ea typeface="Calibri"/>
                          <a:cs typeface="Times New Roman"/>
                        </a:rPr>
                        <a:t> (days into winter)</a:t>
                      </a:r>
                      <a:endParaRPr lang="en-US" sz="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 dirty="0" smtClean="0">
                          <a:latin typeface="Times New Roman"/>
                          <a:ea typeface="Calibri"/>
                          <a:cs typeface="Times New Roman"/>
                        </a:rPr>
                        <a:t>y (the temperature in ºC)</a:t>
                      </a:r>
                      <a:endParaRPr lang="en-US" sz="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1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>
                          <a:latin typeface="Times New Roman"/>
                          <a:ea typeface="Calibri"/>
                          <a:cs typeface="Times New Roman"/>
                        </a:rPr>
                        <a:t>-5</a:t>
                      </a:r>
                      <a:endParaRPr lang="en-US" sz="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1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 dirty="0">
                          <a:latin typeface="Times New Roman"/>
                          <a:ea typeface="Calibri"/>
                          <a:cs typeface="Times New Roman"/>
                        </a:rPr>
                        <a:t>-8</a:t>
                      </a:r>
                      <a:endParaRPr lang="en-US" sz="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1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>
                          <a:latin typeface="Times New Roman"/>
                          <a:ea typeface="Calibri"/>
                          <a:cs typeface="Times New Roman"/>
                        </a:rPr>
                        <a:t>-11</a:t>
                      </a:r>
                      <a:endParaRPr lang="en-US" sz="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1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>
                          <a:latin typeface="Times New Roman"/>
                          <a:ea typeface="Calibri"/>
                          <a:cs typeface="Times New Roman"/>
                        </a:rPr>
                        <a:t>-14</a:t>
                      </a:r>
                      <a:endParaRPr lang="en-US" sz="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1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200" dirty="0">
                          <a:latin typeface="Times New Roman"/>
                          <a:ea typeface="Calibri"/>
                          <a:cs typeface="Times New Roman"/>
                        </a:rPr>
                        <a:t>-17</a:t>
                      </a:r>
                      <a:endParaRPr lang="en-US" sz="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315200" y="6422064"/>
            <a:ext cx="1600200" cy="365125"/>
          </a:xfrm>
        </p:spPr>
        <p:txBody>
          <a:bodyPr/>
          <a:lstStyle/>
          <a:p>
            <a:r>
              <a:rPr lang="en-US" sz="2000" dirty="0" smtClean="0"/>
              <a:t>Question #</a:t>
            </a:r>
            <a:fld id="{5972CD7A-A830-4F64-9193-5E47B8A3A19E}" type="slidenum">
              <a:rPr lang="en-US" sz="2000" smtClean="0"/>
              <a:pPr/>
              <a:t>4</a:t>
            </a:fld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57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a) Write a sentence describing the slope in this problem. </a:t>
            </a:r>
            <a:br>
              <a:rPr lang="en-US" sz="3600" dirty="0" smtClean="0"/>
            </a:br>
            <a:r>
              <a:rPr lang="en-US" sz="3600" dirty="0" smtClean="0"/>
              <a:t>b) Is this a positive or negative correlation?</a:t>
            </a:r>
            <a:br>
              <a:rPr lang="en-US" sz="3600" dirty="0" smtClean="0"/>
            </a:br>
            <a:r>
              <a:rPr lang="en-US" sz="3600" dirty="0" smtClean="0"/>
              <a:t>c) Write an equation representing the function.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6200" y="2214303"/>
          <a:ext cx="9067800" cy="4416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3900"/>
                <a:gridCol w="4533900"/>
              </a:tblGrid>
              <a:tr h="12416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36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(people who come in the room)</a:t>
                      </a: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y (the amount of work that gets done)</a:t>
                      </a: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8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8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8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8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8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67600" y="6422064"/>
            <a:ext cx="1447800" cy="365125"/>
          </a:xfrm>
        </p:spPr>
        <p:txBody>
          <a:bodyPr/>
          <a:lstStyle/>
          <a:p>
            <a:r>
              <a:rPr lang="en-US" sz="2000" dirty="0" smtClean="0"/>
              <a:t>Question #</a:t>
            </a:r>
            <a:fld id="{5972CD7A-A830-4F64-9193-5E47B8A3A19E}" type="slidenum">
              <a:rPr lang="en-US" sz="2000" smtClean="0"/>
              <a:pPr/>
              <a:t>5</a:t>
            </a:fld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09800"/>
          </a:xfrm>
        </p:spPr>
        <p:txBody>
          <a:bodyPr>
            <a:noAutofit/>
          </a:bodyPr>
          <a:lstStyle/>
          <a:p>
            <a:r>
              <a:rPr lang="en-US" sz="3600" dirty="0" smtClean="0"/>
              <a:t>a) Write a sentence describing the slope in this problem. </a:t>
            </a:r>
            <a:br>
              <a:rPr lang="en-US" sz="3600" dirty="0" smtClean="0"/>
            </a:br>
            <a:r>
              <a:rPr lang="en-US" sz="3600" dirty="0" smtClean="0"/>
              <a:t>b) Is this a positive or negative correlation?</a:t>
            </a:r>
            <a:br>
              <a:rPr lang="en-US" sz="3600" dirty="0" smtClean="0"/>
            </a:br>
            <a:r>
              <a:rPr lang="en-US" sz="3600" dirty="0" smtClean="0"/>
              <a:t>c) Write an equation representing the function.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376294"/>
          <a:ext cx="8229600" cy="4416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36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(number of </a:t>
                      </a:r>
                      <a:r>
                        <a:rPr lang="en-US" sz="3600" baseline="0" dirty="0" err="1" smtClean="0">
                          <a:latin typeface="Times New Roman"/>
                          <a:ea typeface="Calibri"/>
                          <a:cs typeface="Times New Roman"/>
                        </a:rPr>
                        <a:t>tardies</a:t>
                      </a:r>
                      <a:r>
                        <a:rPr lang="en-US" sz="36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to class)</a:t>
                      </a: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y</a:t>
                      </a:r>
                      <a:r>
                        <a:rPr lang="en-US" sz="36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(scores on math tests)</a:t>
                      </a: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 dirty="0"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en-US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70</a:t>
                      </a:r>
                      <a:endParaRPr lang="en-US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en-US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 dirty="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6422064"/>
            <a:ext cx="2057400" cy="435936"/>
          </a:xfrm>
        </p:spPr>
        <p:txBody>
          <a:bodyPr/>
          <a:lstStyle/>
          <a:p>
            <a:r>
              <a:rPr lang="en-US" sz="2400" dirty="0" smtClean="0"/>
              <a:t>Question #6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09800"/>
          </a:xfrm>
        </p:spPr>
        <p:txBody>
          <a:bodyPr>
            <a:noAutofit/>
          </a:bodyPr>
          <a:lstStyle/>
          <a:p>
            <a:r>
              <a:rPr lang="en-US" sz="3600" dirty="0" smtClean="0"/>
              <a:t>a) Write a sentence describing the slope in this problem. </a:t>
            </a:r>
            <a:br>
              <a:rPr lang="en-US" sz="3600" dirty="0" smtClean="0"/>
            </a:br>
            <a:r>
              <a:rPr lang="en-US" sz="3600" dirty="0" smtClean="0"/>
              <a:t>b) Is this a positive or negative correlation?</a:t>
            </a:r>
            <a:br>
              <a:rPr lang="en-US" sz="3600" dirty="0" smtClean="0"/>
            </a:br>
            <a:r>
              <a:rPr lang="en-US" sz="3600" dirty="0" smtClean="0"/>
              <a:t>c) Write an equation representing the function.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74676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400" dirty="0" smtClean="0"/>
              <a:t>Every pound of crab can be purchased at the market for $18.</a:t>
            </a: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422064"/>
            <a:ext cx="1676400" cy="365125"/>
          </a:xfrm>
        </p:spPr>
        <p:txBody>
          <a:bodyPr/>
          <a:lstStyle/>
          <a:p>
            <a:r>
              <a:rPr lang="en-US" sz="2400" dirty="0" smtClean="0"/>
              <a:t>Question #</a:t>
            </a:r>
            <a:fld id="{5972CD7A-A830-4F64-9193-5E47B8A3A19E}" type="slidenum">
              <a:rPr lang="en-US" sz="2400" smtClean="0"/>
              <a:pPr/>
              <a:t>7</a:t>
            </a:fld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57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a) Write a sentence describing the slope in this problem. </a:t>
            </a:r>
            <a:br>
              <a:rPr lang="en-US" sz="3600" dirty="0" smtClean="0"/>
            </a:br>
            <a:r>
              <a:rPr lang="en-US" sz="3600" dirty="0" smtClean="0"/>
              <a:t>b) Is this a positive or negative correlation?</a:t>
            </a:r>
            <a:br>
              <a:rPr lang="en-US" sz="3600" dirty="0" smtClean="0"/>
            </a:br>
            <a:r>
              <a:rPr lang="en-US" sz="3600" dirty="0" smtClean="0"/>
              <a:t>c) Write an equation representing the function.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400" dirty="0" smtClean="0"/>
              <a:t>Every year, the polar icecaps melt at a rate of 4 yards</a:t>
            </a:r>
            <a:r>
              <a:rPr lang="en-US" sz="4400" dirty="0" smtClean="0"/>
              <a:t>. They started with 4,378,321 yards.</a:t>
            </a: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62800" y="6422064"/>
            <a:ext cx="1752600" cy="365125"/>
          </a:xfrm>
        </p:spPr>
        <p:txBody>
          <a:bodyPr/>
          <a:lstStyle/>
          <a:p>
            <a:r>
              <a:rPr lang="en-US" sz="2000" dirty="0" smtClean="0"/>
              <a:t>Question #</a:t>
            </a:r>
            <a:fld id="{5972CD7A-A830-4F64-9193-5E47B8A3A19E}" type="slidenum">
              <a:rPr lang="en-US" sz="2000" smtClean="0"/>
              <a:pPr/>
              <a:t>8</a:t>
            </a:fld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57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a) Write a sentence describing the slope in this problem. </a:t>
            </a:r>
            <a:br>
              <a:rPr lang="en-US" sz="3600" dirty="0" smtClean="0"/>
            </a:br>
            <a:r>
              <a:rPr lang="en-US" sz="3600" dirty="0" smtClean="0"/>
              <a:t>b) Is this a positive or negative correlation?</a:t>
            </a:r>
            <a:br>
              <a:rPr lang="en-US" sz="3600" dirty="0" smtClean="0"/>
            </a:br>
            <a:r>
              <a:rPr lang="en-US" sz="3600" dirty="0" smtClean="0"/>
              <a:t>c) Write an equation representing the function.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400" dirty="0" smtClean="0"/>
              <a:t>A rental car company offers cars for $100 and an additional charge of 80₵ per mile traveled.</a:t>
            </a: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315200" y="6422064"/>
            <a:ext cx="1600200" cy="365125"/>
          </a:xfrm>
        </p:spPr>
        <p:txBody>
          <a:bodyPr/>
          <a:lstStyle/>
          <a:p>
            <a:r>
              <a:rPr lang="en-US" sz="2400" dirty="0" smtClean="0"/>
              <a:t>Question </a:t>
            </a:r>
            <a:r>
              <a:rPr lang="en-US" sz="1800" dirty="0" smtClean="0"/>
              <a:t>#</a:t>
            </a:r>
            <a:fld id="{5972CD7A-A830-4F64-9193-5E47B8A3A19E}" type="slidenum">
              <a:rPr lang="en-US" sz="1800" smtClean="0"/>
              <a:pPr/>
              <a:t>9</a:t>
            </a:fld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2267</TotalTime>
  <Words>519</Words>
  <Application>Microsoft Office PowerPoint</Application>
  <PresentationFormat>On-screen Show (4:3)</PresentationFormat>
  <Paragraphs>121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Technic</vt:lpstr>
      <vt:lpstr>Describing the Slope</vt:lpstr>
      <vt:lpstr>a) Write a sentence describing the slope in this problem.  b) Is this a positive or negative correlation? c) Write an equation representing the function.</vt:lpstr>
      <vt:lpstr>a) Write a sentence describing the slope in this problem.  b) Is this a positive or negative correlation? c) Write an equation representing the function.</vt:lpstr>
      <vt:lpstr>a) Write a sentence describing the slope in this problem.  b) Is this a positive or negative correlation? c) Write an equation representing the function.</vt:lpstr>
      <vt:lpstr>a) Write a sentence describing the slope in this problem.  b) Is this a positive or negative correlation? c) Write an equation representing the function.</vt:lpstr>
      <vt:lpstr>a) Write a sentence describing the slope in this problem.  b) Is this a positive or negative correlation? c) Write an equation representing the function.</vt:lpstr>
      <vt:lpstr>a) Write a sentence describing the slope in this problem.  b) Is this a positive or negative correlation? c) Write an equation representing the function.</vt:lpstr>
      <vt:lpstr>a) Write a sentence describing the slope in this problem.  b) Is this a positive or negative correlation? c) Write an equation representing the function.</vt:lpstr>
      <vt:lpstr>a) Write a sentence describing the slope in this problem.  b) Is this a positive or negative correlation? c) Write an equation representing the function.</vt:lpstr>
      <vt:lpstr>a) Write a sentence describing the slope in this problem.  b) Is this a positive or negative correlation? c) Write an equation representing the function.</vt:lpstr>
      <vt:lpstr>a) Write a sentence describing the slope in this problem.  b) Is this a positive or negative correlation? c) Write an equation representing the function.</vt:lpstr>
      <vt:lpstr>a) Write a sentence describing the slope in this problem.  b) Is this a positive or negative correlation? c) Write an equation representing the function.</vt:lpstr>
      <vt:lpstr>Write a scenario that would describe this graph.</vt:lpstr>
      <vt:lpstr>Write a scenario that would describe this graph.</vt:lpstr>
      <vt:lpstr>Write a scenario that would describe this graph.</vt:lpstr>
      <vt:lpstr>Write a scenario that would describe this graph.</vt:lpstr>
      <vt:lpstr>Write a scenario that would describe this graph.</vt:lpstr>
      <vt:lpstr>Write a scenario that would describe this graph.</vt:lpstr>
    </vt:vector>
  </TitlesOfParts>
  <Company>Howard County Public School System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.</dc:creator>
  <cp:lastModifiedBy>.</cp:lastModifiedBy>
  <cp:revision>41</cp:revision>
  <dcterms:created xsi:type="dcterms:W3CDTF">2012-12-02T19:56:22Z</dcterms:created>
  <dcterms:modified xsi:type="dcterms:W3CDTF">2012-12-09T18:59:21Z</dcterms:modified>
</cp:coreProperties>
</file>